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.burtoft" userId="fdee7541-bebe-4d39-8bac-34e4061839f5" providerId="ADAL" clId="{34D54938-78F3-4E8A-928D-01A684A64F3B}"/>
    <pc:docChg chg="modSld">
      <pc:chgData name="jo.burtoft" userId="fdee7541-bebe-4d39-8bac-34e4061839f5" providerId="ADAL" clId="{34D54938-78F3-4E8A-928D-01A684A64F3B}" dt="2022-08-28T11:06:26.583" v="40" actId="20577"/>
      <pc:docMkLst>
        <pc:docMk/>
      </pc:docMkLst>
      <pc:sldChg chg="modSp mod">
        <pc:chgData name="jo.burtoft" userId="fdee7541-bebe-4d39-8bac-34e4061839f5" providerId="ADAL" clId="{34D54938-78F3-4E8A-928D-01A684A64F3B}" dt="2022-08-28T11:06:02.320" v="33" actId="20577"/>
        <pc:sldMkLst>
          <pc:docMk/>
          <pc:sldMk cId="0" sldId="259"/>
        </pc:sldMkLst>
        <pc:spChg chg="mod">
          <ac:chgData name="jo.burtoft" userId="fdee7541-bebe-4d39-8bac-34e4061839f5" providerId="ADAL" clId="{34D54938-78F3-4E8A-928D-01A684A64F3B}" dt="2022-08-28T11:06:02.320" v="33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jo.burtoft" userId="fdee7541-bebe-4d39-8bac-34e4061839f5" providerId="ADAL" clId="{34D54938-78F3-4E8A-928D-01A684A64F3B}" dt="2022-08-28T11:05:56.269" v="18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jo.burtoft" userId="fdee7541-bebe-4d39-8bac-34e4061839f5" providerId="ADAL" clId="{34D54938-78F3-4E8A-928D-01A684A64F3B}" dt="2022-08-28T11:06:15.890" v="38" actId="20577"/>
        <pc:sldMkLst>
          <pc:docMk/>
          <pc:sldMk cId="0" sldId="260"/>
        </pc:sldMkLst>
        <pc:spChg chg="mod">
          <ac:chgData name="jo.burtoft" userId="fdee7541-bebe-4d39-8bac-34e4061839f5" providerId="ADAL" clId="{34D54938-78F3-4E8A-928D-01A684A64F3B}" dt="2022-08-28T11:06:15.890" v="38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jo.burtoft" userId="fdee7541-bebe-4d39-8bac-34e4061839f5" providerId="ADAL" clId="{34D54938-78F3-4E8A-928D-01A684A64F3B}" dt="2022-08-28T11:06:26.583" v="40" actId="20577"/>
        <pc:sldMkLst>
          <pc:docMk/>
          <pc:sldMk cId="0" sldId="261"/>
        </pc:sldMkLst>
        <pc:spChg chg="mod">
          <ac:chgData name="jo.burtoft" userId="fdee7541-bebe-4d39-8bac-34e4061839f5" providerId="ADAL" clId="{34D54938-78F3-4E8A-928D-01A684A64F3B}" dt="2022-08-28T11:06:26.583" v="40" actId="20577"/>
          <ac:spMkLst>
            <pc:docMk/>
            <pc:sldMk cId="0" sldId="261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3075940" y="103505"/>
            <a:ext cx="4897755" cy="5866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05" y="1817370"/>
            <a:ext cx="3629025" cy="26479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200400" y="4570095"/>
            <a:ext cx="4648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A guide for new Reception pupils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05" y="321945"/>
            <a:ext cx="2331085" cy="1258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170" y="376555"/>
            <a:ext cx="1429385" cy="1149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3440430" y="-635"/>
            <a:ext cx="5060950" cy="6086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70" y="624205"/>
            <a:ext cx="4219575" cy="188595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933825" y="2994025"/>
            <a:ext cx="40741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Welcome to Roundswell Community Primary Academy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942" y="-49"/>
            <a:ext cx="4630579" cy="65697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670300" y="382270"/>
            <a:ext cx="36423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Talk to your adult at home to decide how you will travel to school. You might walk, cycle, scoot or drive in a car.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449955" y="5136515"/>
            <a:ext cx="4025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Please remember to stay safe and cross the roads safely.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48" y="65"/>
            <a:ext cx="4608726" cy="653869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541395" y="189865"/>
            <a:ext cx="405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When you come into school you walk in your classroom and put your coat, healthy snack and book bag in your own locker.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727450" y="5308600"/>
            <a:ext cx="417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Place your water bottle on the shelf provided.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349" y="-289"/>
            <a:ext cx="4621449" cy="655674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825240" y="342900"/>
            <a:ext cx="41694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When you sit on the carpet, please sit with your legs crossed and keep your hands in your lap. You will face your teacher or the interactive whiteboard.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825240" y="5030470"/>
            <a:ext cx="4274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If you want to share your ideas, please put up your thumb and wait for the adult to ask you to speak.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231" y="-171"/>
            <a:ext cx="4596811" cy="652179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507105" y="141605"/>
            <a:ext cx="43611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At playtime </a:t>
            </a:r>
            <a:r>
              <a:rPr lang="en-GB" altLang="en-US" sz="2400" dirty="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and lunchtime you can play outside on the large playground. We eat our lunch in the hall with our friends. Some children have a school dinner and some children bring a packed lunch from home.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005" y="-87"/>
            <a:ext cx="4475787" cy="635008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991610" y="257175"/>
            <a:ext cx="4044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In school you will be asked to wash your hands to keep them clean.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048760" y="5151120"/>
            <a:ext cx="3930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The bathroom is near our classroom. We have three toilets just for our class!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07" y="180"/>
            <a:ext cx="4622908" cy="655881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540760" y="4788535"/>
            <a:ext cx="4293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</a:rPr>
              <a:t> We hope you are looking forward to learning lots and making new friends at Roundswell Community Primary Academy.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670300" y="304800"/>
            <a:ext cx="4034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>
                <a:solidFill>
                  <a:schemeClr val="accent4"/>
                </a:solidFill>
                <a:latin typeface="NTPreCursivefk" panose="03000400000000000000" charset="0"/>
                <a:cs typeface="NTPreCursivefk" panose="03000400000000000000" charset="0"/>
                <a:sym typeface="+mn-ea"/>
              </a:rPr>
              <a:t>We have lots of fun in school and take part in lots of different activities.</a:t>
            </a:r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0</TotalTime>
  <Words>247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NTPreCursivefk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bowden</dc:creator>
  <cp:lastModifiedBy>jo.burtoft</cp:lastModifiedBy>
  <cp:revision>6</cp:revision>
  <dcterms:created xsi:type="dcterms:W3CDTF">2020-06-13T15:26:00Z</dcterms:created>
  <dcterms:modified xsi:type="dcterms:W3CDTF">2022-08-28T11:06:28Z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1033-11.2.0.10152</vt:lpwstr>
  </property>
</Properties>
</file>